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2" Type="http://schemas.openxmlformats.org/officeDocument/2006/relationships/slide" Target="slides/slide7.xml"/><Relationship Id="rId9" Type="http://schemas.openxmlformats.org/officeDocument/2006/relationships/slide" Target="slides/slide4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5c0d8161e6_1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5c0d8161e6_1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Allow students to brainstorm a list of where they see pattern/order in nature/life. The goal here is not to preface the overall goal of looking at patterns/order. The hope is for them to make the connection to God as the activity goes (though guided).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Snowflake, tessellations...couple examples on following slides. </a:t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Fibonacci sequence</a:t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5c0d8161e6_1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5c0d8161e6_1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5c0d8161e6_2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5c0d8161e6_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Fibonacci sequence</a:t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5c1676614c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" name="Google Shape;75;g5c1676614c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Use if chemistry examples were not provided in the initial discussion. Allow a couple minutes of brainstorming. </a:t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5c0d8161e6_1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Google Shape;80;g5c0d8161e6_1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5c1676614c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5c1676614c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This slide should be done before discussion questions. Have 3 people (suggestions - an art teacher, a young child, and a student not in one of your chemistry classes) draw a picture. Insert them into this powerpoint on the slides following this one. Have the kids discuss what each drawing says/reveals about its creator. This will prepare them or help guide them in noticing what the order/pattern in nature/chemistry tells us about our great Creator.</a:t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5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6.png"/><Relationship Id="rId4" Type="http://schemas.openxmlformats.org/officeDocument/2006/relationships/image" Target="../media/image1.png"/><Relationship Id="rId5" Type="http://schemas.openxmlformats.org/officeDocument/2006/relationships/image" Target="../media/image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8" y="15382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/>
              <a:t>Examples of Patterns</a:t>
            </a:r>
            <a:endParaRPr u="sng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" name="Google Shape;61;p14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62" name="Google Shape;62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805"/>
            <a:ext cx="9144002" cy="513989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7" name="Google Shape;67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602135" cy="48387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2" name="Google Shape;7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602133" cy="483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7"/>
          <p:cNvSpPr txBox="1"/>
          <p:nvPr/>
        </p:nvSpPr>
        <p:spPr>
          <a:xfrm>
            <a:off x="661800" y="1056575"/>
            <a:ext cx="8127300" cy="316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Where do you see pattern or order in chemistry? </a:t>
            </a:r>
            <a:endParaRPr sz="30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83" name="Google Shape;83;p18"/>
          <p:cNvPicPr preferRelativeResize="0"/>
          <p:nvPr/>
        </p:nvPicPr>
        <p:blipFill rotWithShape="1">
          <a:blip r:embed="rId3">
            <a:alphaModFix/>
          </a:blip>
          <a:srcRect b="13389" l="0" r="0" t="0"/>
          <a:stretch/>
        </p:blipFill>
        <p:spPr>
          <a:xfrm>
            <a:off x="0" y="-1"/>
            <a:ext cx="9144001" cy="1905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4" name="Google Shape;84;p18"/>
          <p:cNvPicPr preferRelativeResize="0"/>
          <p:nvPr/>
        </p:nvPicPr>
        <p:blipFill rotWithShape="1">
          <a:blip r:embed="rId4">
            <a:alphaModFix/>
          </a:blip>
          <a:srcRect b="62172" l="52481" r="29584" t="14907"/>
          <a:stretch/>
        </p:blipFill>
        <p:spPr>
          <a:xfrm>
            <a:off x="6014100" y="2571750"/>
            <a:ext cx="1965400" cy="1389949"/>
          </a:xfrm>
          <a:prstGeom prst="rect">
            <a:avLst/>
          </a:prstGeom>
          <a:noFill/>
          <a:ln>
            <a:noFill/>
          </a:ln>
        </p:spPr>
      </p:pic>
      <p:pic>
        <p:nvPicPr>
          <p:cNvPr id="85" name="Google Shape;85;p1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915275" y="2160500"/>
            <a:ext cx="3447025" cy="2385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9"/>
          <p:cNvSpPr txBox="1"/>
          <p:nvPr/>
        </p:nvSpPr>
        <p:spPr>
          <a:xfrm>
            <a:off x="1103025" y="1422250"/>
            <a:ext cx="6269700" cy="199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What do the following drawings say about the artist?</a:t>
            </a:r>
            <a:endParaRPr sz="30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